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979D8-FDCF-4695-B150-B4B6F53576B9}" type="datetime1">
              <a:rPr lang="en-US" smtClean="0"/>
              <a:pPr/>
              <a:t>6/10/2016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200"/>
            </a:lvl2pPr>
            <a:lvl3pPr>
              <a:spcBef>
                <a:spcPts val="0"/>
              </a:spcBef>
              <a:buNone/>
              <a:defRPr sz="2200"/>
            </a:lvl3pPr>
            <a:lvl4pPr>
              <a:spcBef>
                <a:spcPts val="0"/>
              </a:spcBef>
              <a:buNone/>
              <a:defRPr sz="2200"/>
            </a:lvl4pPr>
            <a:lvl5pPr>
              <a:spcBef>
                <a:spcPts val="0"/>
              </a:spcBef>
              <a:buNone/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A4B5C-1E69-42BC-9207-3122571678C8}" type="datetimeFigureOut">
              <a:rPr lang="en-US" smtClean="0"/>
              <a:pPr/>
              <a:t>6/10/2016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65FB-4D53-4B01-8F8E-8E5989BBA25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el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 smtClean="0"/>
              <a:t>Avaya IP Office</a:t>
            </a:r>
            <a:br>
              <a:rPr lang="en-US" dirty="0" smtClean="0"/>
            </a:br>
            <a:r>
              <a:rPr lang="en-US" sz="2400" i="1" dirty="0" smtClean="0">
                <a:solidFill>
                  <a:srgbClr val="98050E"/>
                </a:solidFill>
              </a:rPr>
              <a:t>A Simple, Powerful Collaboration Solution</a:t>
            </a:r>
            <a:br>
              <a:rPr lang="en-US" sz="2400" i="1" dirty="0" smtClean="0">
                <a:solidFill>
                  <a:srgbClr val="98050E"/>
                </a:solidFill>
              </a:rPr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74513" y="1399809"/>
            <a:ext cx="8594974" cy="431412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Virtualized software, dedicated server, or appliance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74513" y="6059274"/>
            <a:ext cx="8594974" cy="431412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Supports the broadest range of endpoints</a:t>
            </a:r>
          </a:p>
        </p:txBody>
      </p:sp>
    </p:spTree>
    <p:extLst>
      <p:ext uri="{BB962C8B-B14F-4D97-AF65-F5344CB8AC3E}">
        <p14:creationId xmlns="" xmlns:p14="http://schemas.microsoft.com/office/powerpoint/2010/main" val="13940686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Avaya IP Office A Simple, Powerful Collaboration Solution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ANIRUDH</dc:creator>
  <cp:lastModifiedBy>ANIRUDH</cp:lastModifiedBy>
  <cp:revision>2</cp:revision>
  <dcterms:created xsi:type="dcterms:W3CDTF">2016-06-09T14:33:37Z</dcterms:created>
  <dcterms:modified xsi:type="dcterms:W3CDTF">2016-06-10T10:57:51Z</dcterms:modified>
</cp:coreProperties>
</file>